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70" r:id="rId4"/>
    <p:sldId id="258" r:id="rId5"/>
    <p:sldId id="259" r:id="rId6"/>
    <p:sldId id="260" r:id="rId7"/>
    <p:sldId id="263" r:id="rId8"/>
    <p:sldId id="265" r:id="rId9"/>
    <p:sldId id="266" r:id="rId10"/>
    <p:sldId id="264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4355-D450-4B05-A11B-3B2B4D5D80D8}" type="datetimeFigureOut">
              <a:rPr lang="de-DE" smtClean="0"/>
              <a:t>04.11.2011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16FA1-151A-4D30-9EC3-71D30D2855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16FA1-151A-4D30-9EC3-71D30D2855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16FA1-151A-4D30-9EC3-71D30D2855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691552" cy="365760"/>
          </a:xfrm>
        </p:spPr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09131"/>
            <a:ext cx="2438400" cy="179832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1683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RS-Plan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12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672408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RS-Plan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672408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RS-Plan - reimus.NET GmbH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RS-Plan - reimus.NET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43907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907E24-65A3-4F1B-A727-F620899BD50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1683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RS-Plan - reimus.NET GmbH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ollingportal.de/Shop/Excel-Tools/RS-Controlling-System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reimu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RS-Plan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Kurzbeschreibung zum Unternehmensplanungstool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692696"/>
            <a:ext cx="2942797" cy="1580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556792"/>
            <a:ext cx="2942797" cy="15800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2962596" cy="1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Bericht Erfolgskennzahlen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Verschiedene </a:t>
            </a:r>
            <a:r>
              <a:rPr lang="de-DE" dirty="0" smtClean="0"/>
              <a:t>Auswertungs-möglichkeiten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10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5449"/>
            <a:ext cx="5715000" cy="3513701"/>
          </a:xfrm>
        </p:spPr>
      </p:pic>
    </p:spTree>
    <p:extLst>
      <p:ext uri="{BB962C8B-B14F-4D97-AF65-F5344CB8AC3E}">
        <p14:creationId xmlns:p14="http://schemas.microsoft.com/office/powerpoint/2010/main" val="39486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erhältlich?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11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9" y="1219200"/>
            <a:ext cx="3281736" cy="4937125"/>
          </a:xfrm>
        </p:spPr>
      </p:pic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635896" y="1216152"/>
            <a:ext cx="5037950" cy="4937760"/>
          </a:xfrm>
        </p:spPr>
        <p:txBody>
          <a:bodyPr anchor="ctr"/>
          <a:lstStyle/>
          <a:p>
            <a:r>
              <a:rPr lang="de-DE" sz="2000" dirty="0"/>
              <a:t>Nähere Informationen </a:t>
            </a:r>
            <a:r>
              <a:rPr lang="de-DE" sz="2000" dirty="0" smtClean="0"/>
              <a:t>erhalten </a:t>
            </a:r>
            <a:r>
              <a:rPr lang="de-DE" sz="2000" dirty="0"/>
              <a:t>Sie im</a:t>
            </a:r>
          </a:p>
          <a:p>
            <a:pPr lvl="1"/>
            <a:r>
              <a:rPr lang="de-DE" sz="1800" dirty="0">
                <a:hlinkClick r:id="rId3"/>
              </a:rPr>
              <a:t>Controlling-Portal.de - Shop</a:t>
            </a:r>
            <a:endParaRPr lang="de-DE" sz="1800" dirty="0"/>
          </a:p>
          <a:p>
            <a:pPr lvl="1"/>
            <a:endParaRPr lang="de-DE" sz="1800" dirty="0"/>
          </a:p>
          <a:p>
            <a:r>
              <a:rPr lang="de-DE" sz="2000" dirty="0"/>
              <a:t>Bei Fragen zum Tool kontaktieren Sie uns bitte</a:t>
            </a:r>
          </a:p>
          <a:p>
            <a:pPr lvl="1"/>
            <a:r>
              <a:rPr lang="de-DE" sz="1800" dirty="0"/>
              <a:t>Per Mail: 	</a:t>
            </a:r>
            <a:r>
              <a:rPr lang="de-DE" sz="1800" dirty="0" smtClean="0">
                <a:hlinkClick r:id="rId4"/>
              </a:rPr>
              <a:t>info@reimus.net</a:t>
            </a:r>
            <a:endParaRPr lang="de-DE" sz="1800" dirty="0"/>
          </a:p>
          <a:p>
            <a:pPr lvl="1"/>
            <a:r>
              <a:rPr lang="de-DE" sz="1800" dirty="0"/>
              <a:t>Per Telefon:	</a:t>
            </a:r>
            <a:r>
              <a:rPr lang="de-DE" sz="1800" b="1" dirty="0" smtClean="0"/>
              <a:t>03381/315759</a:t>
            </a:r>
            <a:endParaRPr lang="de-DE" sz="1800" b="1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8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de-DE" sz="2000" dirty="0"/>
              <a:t>Dashboard mit </a:t>
            </a:r>
            <a:r>
              <a:rPr lang="de-DE" sz="2000" dirty="0" smtClean="0"/>
              <a:t>wichtigsten </a:t>
            </a:r>
            <a:r>
              <a:rPr lang="de-DE" sz="2000" dirty="0"/>
              <a:t>Kenngrößen</a:t>
            </a:r>
          </a:p>
          <a:p>
            <a:r>
              <a:rPr lang="de-DE" sz="2000" dirty="0" smtClean="0"/>
              <a:t>Automatisch </a:t>
            </a:r>
            <a:r>
              <a:rPr lang="de-DE" sz="2000" dirty="0" smtClean="0"/>
              <a:t>generiert:</a:t>
            </a:r>
          </a:p>
          <a:p>
            <a:pPr lvl="1"/>
            <a:r>
              <a:rPr lang="de-DE" sz="2000" dirty="0" smtClean="0"/>
              <a:t>Plan-GuV </a:t>
            </a:r>
            <a:r>
              <a:rPr lang="de-DE" sz="2000" dirty="0"/>
              <a:t>und </a:t>
            </a:r>
            <a:r>
              <a:rPr lang="de-DE" sz="2000" dirty="0" smtClean="0"/>
              <a:t>Plan-Bilanz</a:t>
            </a:r>
            <a:endParaRPr lang="de-DE" sz="2000" dirty="0" smtClean="0"/>
          </a:p>
          <a:p>
            <a:pPr lvl="1"/>
            <a:r>
              <a:rPr lang="de-DE" sz="2000" dirty="0" smtClean="0"/>
              <a:t>Plan-Kapitalflussrechnung</a:t>
            </a:r>
            <a:endParaRPr lang="de-DE" sz="2000" dirty="0"/>
          </a:p>
          <a:p>
            <a:pPr lvl="1"/>
            <a:r>
              <a:rPr lang="de-DE" sz="2000" dirty="0" smtClean="0"/>
              <a:t>Plan-Kennzahlen</a:t>
            </a:r>
            <a:endParaRPr lang="de-DE" sz="2000" dirty="0"/>
          </a:p>
          <a:p>
            <a:r>
              <a:rPr lang="de-DE" sz="2000" dirty="0" smtClean="0"/>
              <a:t>Mehrjährige Planung &amp; </a:t>
            </a:r>
            <a:r>
              <a:rPr lang="de-DE" sz="2000" dirty="0"/>
              <a:t>monatliche </a:t>
            </a:r>
            <a:r>
              <a:rPr lang="de-DE" sz="2000" dirty="0" smtClean="0"/>
              <a:t>Analyse</a:t>
            </a:r>
            <a:endParaRPr lang="de-DE" sz="2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6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de-DE" sz="2000" dirty="0"/>
              <a:t>G</a:t>
            </a:r>
            <a:r>
              <a:rPr lang="de-DE" sz="2000" dirty="0" smtClean="0"/>
              <a:t>rafische </a:t>
            </a:r>
            <a:r>
              <a:rPr lang="de-DE" sz="2000" dirty="0"/>
              <a:t>Darstellung einzelner Positionen</a:t>
            </a:r>
          </a:p>
          <a:p>
            <a:r>
              <a:rPr lang="de-DE" sz="2000" dirty="0" smtClean="0"/>
              <a:t>Detailplanung für: </a:t>
            </a:r>
            <a:endParaRPr lang="de-DE" sz="2000" dirty="0"/>
          </a:p>
          <a:p>
            <a:pPr lvl="1"/>
            <a:r>
              <a:rPr lang="de-DE" sz="1800" dirty="0"/>
              <a:t>Umsatzerlöse</a:t>
            </a:r>
          </a:p>
          <a:p>
            <a:pPr lvl="1"/>
            <a:r>
              <a:rPr lang="de-DE" sz="1800" dirty="0"/>
              <a:t>Wareneinsatz/ bzw. bezogene Leistungen</a:t>
            </a:r>
          </a:p>
          <a:p>
            <a:pPr lvl="1"/>
            <a:r>
              <a:rPr lang="de-DE" sz="1800" dirty="0"/>
              <a:t>Personal</a:t>
            </a:r>
          </a:p>
          <a:p>
            <a:pPr lvl="1"/>
            <a:r>
              <a:rPr lang="de-DE" sz="1800" dirty="0"/>
              <a:t>Rückstellungen und sonst. </a:t>
            </a:r>
            <a:r>
              <a:rPr lang="de-DE" sz="1800" dirty="0" err="1" smtClean="0"/>
              <a:t>Bestandsveränd</a:t>
            </a:r>
            <a:r>
              <a:rPr lang="de-DE" sz="1800" dirty="0" smtClean="0"/>
              <a:t>.</a:t>
            </a:r>
            <a:endParaRPr lang="de-DE" sz="1800" dirty="0"/>
          </a:p>
          <a:p>
            <a:r>
              <a:rPr lang="de-DE" sz="2000" dirty="0" smtClean="0"/>
              <a:t>Kredit- und </a:t>
            </a:r>
            <a:r>
              <a:rPr lang="de-DE" sz="2000" dirty="0" smtClean="0"/>
              <a:t>Investitionsplanung</a:t>
            </a: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71960"/>
            <a:ext cx="2414982" cy="3573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etaillierte </a:t>
            </a:r>
            <a:r>
              <a:rPr lang="de-DE" dirty="0"/>
              <a:t>Startseite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Mit Navigation </a:t>
            </a:r>
            <a:r>
              <a:rPr lang="de-DE" dirty="0"/>
              <a:t>zum Erreichen der wichtigsten Tabellen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Kennzahlen-Dashboard für Umsatz</a:t>
            </a:r>
            <a:r>
              <a:rPr lang="de-DE" dirty="0"/>
              <a:t>, liquide Mittel und </a:t>
            </a:r>
            <a:r>
              <a:rPr lang="de-DE" dirty="0" smtClean="0"/>
              <a:t>Jahresüberschuss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4</a:t>
            </a:fld>
            <a:endParaRPr lang="de-DE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6" y="304800"/>
            <a:ext cx="5426848" cy="5715000"/>
          </a:xfrm>
        </p:spPr>
      </p:pic>
    </p:spTree>
    <p:extLst>
      <p:ext uri="{BB962C8B-B14F-4D97-AF65-F5344CB8AC3E}">
        <p14:creationId xmlns:p14="http://schemas.microsoft.com/office/powerpoint/2010/main" val="19567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Basisdaten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Einstellungen zum </a:t>
            </a:r>
            <a:r>
              <a:rPr lang="de-DE" dirty="0"/>
              <a:t>aktuellen </a:t>
            </a:r>
            <a:r>
              <a:rPr lang="de-DE" dirty="0" smtClean="0"/>
              <a:t>Jahr &amp; vorläufigen Vorjahresbilanz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Eingabe </a:t>
            </a:r>
            <a:r>
              <a:rPr lang="de-DE" dirty="0"/>
              <a:t>des </a:t>
            </a:r>
            <a:r>
              <a:rPr lang="de-DE" dirty="0" smtClean="0"/>
              <a:t>Unternehmensnamen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Vergabe </a:t>
            </a:r>
            <a:r>
              <a:rPr lang="de-DE" dirty="0"/>
              <a:t>der </a:t>
            </a:r>
            <a:r>
              <a:rPr lang="de-DE" dirty="0" err="1"/>
              <a:t>Sozialversicherungs­sätze</a:t>
            </a:r>
            <a:r>
              <a:rPr lang="de-DE" dirty="0"/>
              <a:t> 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5</a:t>
            </a:fld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3388"/>
            <a:ext cx="5715000" cy="4597824"/>
          </a:xfrm>
        </p:spPr>
      </p:pic>
    </p:spTree>
    <p:extLst>
      <p:ext uri="{BB962C8B-B14F-4D97-AF65-F5344CB8AC3E}">
        <p14:creationId xmlns:p14="http://schemas.microsoft.com/office/powerpoint/2010/main" val="32542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Vertriebs- und Materialplanung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Umsatzplanung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Planung des Materials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3601"/>
            <a:ext cx="4038600" cy="3818598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0550"/>
            <a:ext cx="4038600" cy="3204699"/>
          </a:xfrm>
        </p:spPr>
      </p:pic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3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 GuV-Positionen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Abschreibungen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Bestandsverän-derungen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onstige </a:t>
            </a:r>
            <a:r>
              <a:rPr lang="de-DE" dirty="0"/>
              <a:t>betriebliche </a:t>
            </a:r>
            <a:r>
              <a:rPr lang="de-DE" dirty="0" smtClean="0"/>
              <a:t>Erträge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Steuern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Zinsen </a:t>
            </a:r>
            <a:r>
              <a:rPr lang="de-DE" dirty="0"/>
              <a:t>aus </a:t>
            </a:r>
            <a:r>
              <a:rPr lang="de-DE" dirty="0" smtClean="0"/>
              <a:t>Kredite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8008"/>
            <a:ext cx="5715000" cy="5408584"/>
          </a:xfr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Investitions- und Finanzierungsplanung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Erfassung Zu- und Abgänge des AV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Kapitalaufnahme und -abgang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922"/>
            <a:ext cx="4038600" cy="3569956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6" y="2133600"/>
            <a:ext cx="3647767" cy="4038600"/>
          </a:xfr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lan-Bilanz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Darstellung der</a:t>
            </a:r>
            <a:br>
              <a:rPr lang="de-DE" dirty="0" smtClean="0"/>
            </a:br>
            <a:r>
              <a:rPr lang="de-DE" dirty="0" smtClean="0"/>
              <a:t>Plan-Daten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9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RS-Plan - reimus.NET GmbH</a:t>
            </a: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9113"/>
            <a:ext cx="5715000" cy="4306373"/>
          </a:xfrm>
        </p:spPr>
      </p:pic>
    </p:spTree>
    <p:extLst>
      <p:ext uri="{BB962C8B-B14F-4D97-AF65-F5344CB8AC3E}">
        <p14:creationId xmlns:p14="http://schemas.microsoft.com/office/powerpoint/2010/main" val="2193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Präsentationen CP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850000"/>
      </a:accent1>
      <a:accent2>
        <a:srgbClr val="518592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518592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191</Words>
  <Application>Microsoft Office PowerPoint</Application>
  <PresentationFormat>Bildschirmpräsentation (4:3)</PresentationFormat>
  <Paragraphs>70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Okeanos</vt:lpstr>
      <vt:lpstr>RS-Plan</vt:lpstr>
      <vt:lpstr>Funktionsübersicht</vt:lpstr>
      <vt:lpstr>Funktionsübersicht</vt:lpstr>
      <vt:lpstr>Startseite</vt:lpstr>
      <vt:lpstr>Basisdaten</vt:lpstr>
      <vt:lpstr>Vertriebs- und Materialplanung</vt:lpstr>
      <vt:lpstr>Sonstige GuV-Positionen</vt:lpstr>
      <vt:lpstr>Investitions- und Finanzierungsplanung</vt:lpstr>
      <vt:lpstr>Plan-Bilanz</vt:lpstr>
      <vt:lpstr>Bericht Erfolgskennzahlen</vt:lpstr>
      <vt:lpstr>Wo erhältlich?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RS-Controlling-System</dc:title>
  <dc:creator>Sarah</dc:creator>
  <cp:lastModifiedBy>Sarah</cp:lastModifiedBy>
  <cp:revision>26</cp:revision>
  <dcterms:created xsi:type="dcterms:W3CDTF">2011-10-27T09:04:31Z</dcterms:created>
  <dcterms:modified xsi:type="dcterms:W3CDTF">2011-11-04T09:01:08Z</dcterms:modified>
</cp:coreProperties>
</file>